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3" d="100"/>
          <a:sy n="83"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25/05/2024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10</a:t>
            </a:fld>
            <a:endParaRPr lang="en-GB"/>
          </a:p>
        </p:txBody>
      </p:sp>
    </p:spTree>
    <p:extLst>
      <p:ext uri="{BB962C8B-B14F-4D97-AF65-F5344CB8AC3E}">
        <p14:creationId xmlns:p14="http://schemas.microsoft.com/office/powerpoint/2010/main" val="358445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11</a:t>
            </a:fld>
            <a:endParaRPr lang="en-GB"/>
          </a:p>
        </p:txBody>
      </p:sp>
    </p:spTree>
    <p:extLst>
      <p:ext uri="{BB962C8B-B14F-4D97-AF65-F5344CB8AC3E}">
        <p14:creationId xmlns:p14="http://schemas.microsoft.com/office/powerpoint/2010/main" val="800947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2</a:t>
            </a:fld>
            <a:endParaRPr lang="en-GB"/>
          </a:p>
        </p:txBody>
      </p:sp>
    </p:spTree>
    <p:extLst>
      <p:ext uri="{BB962C8B-B14F-4D97-AF65-F5344CB8AC3E}">
        <p14:creationId xmlns:p14="http://schemas.microsoft.com/office/powerpoint/2010/main" val="107954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3</a:t>
            </a:fld>
            <a:endParaRPr lang="en-GB"/>
          </a:p>
        </p:txBody>
      </p:sp>
    </p:spTree>
    <p:extLst>
      <p:ext uri="{BB962C8B-B14F-4D97-AF65-F5344CB8AC3E}">
        <p14:creationId xmlns:p14="http://schemas.microsoft.com/office/powerpoint/2010/main" val="2256092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4</a:t>
            </a:fld>
            <a:endParaRPr lang="en-GB"/>
          </a:p>
        </p:txBody>
      </p:sp>
    </p:spTree>
    <p:extLst>
      <p:ext uri="{BB962C8B-B14F-4D97-AF65-F5344CB8AC3E}">
        <p14:creationId xmlns:p14="http://schemas.microsoft.com/office/powerpoint/2010/main" val="1485657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5</a:t>
            </a:fld>
            <a:endParaRPr lang="en-GB"/>
          </a:p>
        </p:txBody>
      </p:sp>
    </p:spTree>
    <p:extLst>
      <p:ext uri="{BB962C8B-B14F-4D97-AF65-F5344CB8AC3E}">
        <p14:creationId xmlns:p14="http://schemas.microsoft.com/office/powerpoint/2010/main" val="201604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6</a:t>
            </a:fld>
            <a:endParaRPr lang="en-GB"/>
          </a:p>
        </p:txBody>
      </p:sp>
    </p:spTree>
    <p:extLst>
      <p:ext uri="{BB962C8B-B14F-4D97-AF65-F5344CB8AC3E}">
        <p14:creationId xmlns:p14="http://schemas.microsoft.com/office/powerpoint/2010/main" val="423606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7</a:t>
            </a:fld>
            <a:endParaRPr lang="en-GB"/>
          </a:p>
        </p:txBody>
      </p:sp>
    </p:spTree>
    <p:extLst>
      <p:ext uri="{BB962C8B-B14F-4D97-AF65-F5344CB8AC3E}">
        <p14:creationId xmlns:p14="http://schemas.microsoft.com/office/powerpoint/2010/main" val="225137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8</a:t>
            </a:fld>
            <a:endParaRPr lang="en-GB"/>
          </a:p>
        </p:txBody>
      </p:sp>
    </p:spTree>
    <p:extLst>
      <p:ext uri="{BB962C8B-B14F-4D97-AF65-F5344CB8AC3E}">
        <p14:creationId xmlns:p14="http://schemas.microsoft.com/office/powerpoint/2010/main" val="2087954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9</a:t>
            </a:fld>
            <a:endParaRPr lang="en-GB"/>
          </a:p>
        </p:txBody>
      </p:sp>
    </p:spTree>
    <p:extLst>
      <p:ext uri="{BB962C8B-B14F-4D97-AF65-F5344CB8AC3E}">
        <p14:creationId xmlns:p14="http://schemas.microsoft.com/office/powerpoint/2010/main" val="2915978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microsoft.com/office/2007/relationships/hdphoto" Target="../media/hdphoto8.wdp"/><Relationship Id="rId3" Type="http://schemas.openxmlformats.org/officeDocument/2006/relationships/notesSlide" Target="../notesSlides/notesSlide10.xml"/><Relationship Id="rId21" Type="http://schemas.openxmlformats.org/officeDocument/2006/relationships/image" Target="../media/image56.pn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54.png"/><Relationship Id="rId2" Type="http://schemas.openxmlformats.org/officeDocument/2006/relationships/slideLayout" Target="../slideLayouts/slideLayout3.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tags" Target="../tags/tag11.xml"/><Relationship Id="rId6" Type="http://schemas.openxmlformats.org/officeDocument/2006/relationships/image" Target="../media/image47.png"/><Relationship Id="rId11" Type="http://schemas.microsoft.com/office/2007/relationships/hdphoto" Target="../media/hdphoto5.wdp"/><Relationship Id="rId24" Type="http://schemas.openxmlformats.org/officeDocument/2006/relationships/image" Target="../media/image59.png"/><Relationship Id="rId5" Type="http://schemas.microsoft.com/office/2007/relationships/hdphoto" Target="../media/hdphoto3.wdp"/><Relationship Id="rId15" Type="http://schemas.openxmlformats.org/officeDocument/2006/relationships/image" Target="../media/image53.png"/><Relationship Id="rId23" Type="http://schemas.openxmlformats.org/officeDocument/2006/relationships/image" Target="../media/image58.svg"/><Relationship Id="rId10" Type="http://schemas.openxmlformats.org/officeDocument/2006/relationships/image" Target="../media/image50.png"/><Relationship Id="rId19"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2.png"/><Relationship Id="rId22"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notesSlide" Target="../notesSlides/notesSlide6.xml"/><Relationship Id="rId7" Type="http://schemas.openxmlformats.org/officeDocument/2006/relationships/image" Target="../media/image20.sv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slideLayout" Target="../slideLayouts/slideLayout3.xml"/><Relationship Id="rId16" Type="http://schemas.openxmlformats.org/officeDocument/2006/relationships/image" Target="../media/image40.png"/><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image" Target="../media/image35.png"/><Relationship Id="rId5" Type="http://schemas.openxmlformats.org/officeDocument/2006/relationships/image" Target="../media/image18.sv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notesSlide" Target="../notesSlides/notesSlide7.xml"/><Relationship Id="rId7" Type="http://schemas.openxmlformats.org/officeDocument/2006/relationships/image" Target="../media/image20.svg"/><Relationship Id="rId12" Type="http://schemas.openxmlformats.org/officeDocument/2006/relationships/image" Target="../media/image36.png"/><Relationship Id="rId2" Type="http://schemas.openxmlformats.org/officeDocument/2006/relationships/slideLayout" Target="../slideLayouts/slideLayout3.xml"/><Relationship Id="rId16" Type="http://schemas.openxmlformats.org/officeDocument/2006/relationships/image" Target="../media/image40.png"/><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image" Target="../media/image35.png"/><Relationship Id="rId5" Type="http://schemas.openxmlformats.org/officeDocument/2006/relationships/image" Target="../media/image18.sv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E16C9-BE02-4CD9-91A9-B5B042AB0562}"/>
              </a:ext>
            </a:extLst>
          </p:cNvPr>
          <p:cNvPicPr>
            <a:picLocks noChangeAspect="1"/>
          </p:cNvPicPr>
          <p:nvPr/>
        </p:nvPicPr>
        <p:blipFill>
          <a:blip r:embed="rId4"/>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5"/>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custDataLst>
      <p:tags r:id="rId1"/>
    </p:custDataLst>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7"/>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7"/>
          <a:stretch>
            <a:fillRect/>
          </a:stretch>
        </p:blipFill>
        <p:spPr>
          <a:xfrm>
            <a:off x="11389662" y="1338001"/>
            <a:ext cx="492534" cy="434815"/>
          </a:xfrm>
          <a:prstGeom prst="rect">
            <a:avLst/>
          </a:prstGeom>
        </p:spPr>
      </p:pic>
    </p:spTree>
    <p:custDataLst>
      <p:tags r:id="rId1"/>
    </p:custDataLst>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10"/>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11"/>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4"/>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5"/>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custDataLst>
      <p:tags r:id="rId1"/>
    </p:custDataLst>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4"/>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5"/>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5"/>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5"/>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5"/>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5"/>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5"/>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6">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5"/>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5"/>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5"/>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5"/>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8"/>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9"/>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10"/>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11"/>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2"/>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3"/>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4"/>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5"/>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custDataLst>
      <p:tags r:id="rId1"/>
    </p:custDataLst>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8"/>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9"/>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10"/>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11"/>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2"/>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3"/>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4"/>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5"/>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custDataLst>
      <p:tags r:id="rId1"/>
    </p:custDataLst>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5"/>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6"/>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7"/>
          <a:stretch>
            <a:fillRect/>
          </a:stretch>
        </p:blipFill>
        <p:spPr>
          <a:xfrm>
            <a:off x="2052446" y="3923612"/>
            <a:ext cx="3153400" cy="2537218"/>
          </a:xfrm>
          <a:prstGeom prst="rect">
            <a:avLst/>
          </a:prstGeom>
        </p:spPr>
      </p:pic>
    </p:spTree>
    <p:custDataLst>
      <p:tags r:id="rId1"/>
    </p:custDataLst>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4"/>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id="{0F4B76AC-E852-4852-9B35-92788E10591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custDataLst>
      <p:tags r:id="rId1"/>
    </p:custDataLst>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F12CE250-8774-40BF-9F01-3C2D639681C2"/>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P-6\uFFFD{44A87FE5-6518-44B1-B20F-A499C7EE3CD9}&quot;,&quot;E:\\GIAO AN MOI\\LOP 3 MOI\\2.SLIDE BAIGIANG TIN HOC 3 KNTTVCS-20220708T053241Z-001\\2.SLIDE BAIGIANG TIN HOC 3 KNTTVC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TIN HOC 3 - BAI (7) SẮP XẾP ĐỂ DỄ TÌM"/>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9F47EEDE-DEA9-4A10-BDBB-58D252C9E081}:3034"/>
</p:tagLst>
</file>

<file path=ppt/tags/tag11.xml><?xml version="1.0" encoding="utf-8"?>
<p:tagLst xmlns:a="http://schemas.openxmlformats.org/drawingml/2006/main" xmlns:r="http://schemas.openxmlformats.org/officeDocument/2006/relationships" xmlns:p="http://schemas.openxmlformats.org/presentationml/2006/main">
  <p:tag name="GENSWF_SLIDE_UID" val="{C9E3FBCD-6731-470C-AFEF-F3F34070A0F8}:3147"/>
</p:tagLst>
</file>

<file path=ppt/tags/tag12.xml><?xml version="1.0" encoding="utf-8"?>
<p:tagLst xmlns:a="http://schemas.openxmlformats.org/drawingml/2006/main" xmlns:r="http://schemas.openxmlformats.org/officeDocument/2006/relationships" xmlns:p="http://schemas.openxmlformats.org/presentationml/2006/main">
  <p:tag name="GENSWF_SLIDE_UID" val="{7AAB8547-A0C2-432D-BD44-71A49B405F7D}:3148"/>
</p:tagLst>
</file>

<file path=ppt/tags/tag13.xml><?xml version="1.0" encoding="utf-8"?>
<p:tagLst xmlns:a="http://schemas.openxmlformats.org/drawingml/2006/main" xmlns:r="http://schemas.openxmlformats.org/officeDocument/2006/relationships" xmlns:p="http://schemas.openxmlformats.org/presentationml/2006/main">
  <p:tag name="GENSWF_SLIDE_UID" val="{54CE0BB1-466A-4CC7-A114-22074630DB20}:280"/>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 name="GENSWF_SLIDE_UID" val="{A40B5533-A230-41AD-B1F0-ADCA74446F1E}:2958"/>
</p:tagLst>
</file>

<file path=ppt/tags/tag3.xml><?xml version="1.0" encoding="utf-8"?>
<p:tagLst xmlns:a="http://schemas.openxmlformats.org/drawingml/2006/main" xmlns:r="http://schemas.openxmlformats.org/officeDocument/2006/relationships" xmlns:p="http://schemas.openxmlformats.org/presentationml/2006/main">
  <p:tag name="GENSWF_SLIDE_UID" val="{935BC23F-7593-42FA-91C0-2D7BF93F7FCD}:3070"/>
</p:tagLst>
</file>

<file path=ppt/tags/tag4.xml><?xml version="1.0" encoding="utf-8"?>
<p:tagLst xmlns:a="http://schemas.openxmlformats.org/drawingml/2006/main" xmlns:r="http://schemas.openxmlformats.org/officeDocument/2006/relationships" xmlns:p="http://schemas.openxmlformats.org/presentationml/2006/main">
  <p:tag name="GENSWF_SLIDE_UID" val="{69F29810-589B-4191-A72D-9978D1D639DD}:3071"/>
</p:tagLst>
</file>

<file path=ppt/tags/tag5.xml><?xml version="1.0" encoding="utf-8"?>
<p:tagLst xmlns:a="http://schemas.openxmlformats.org/drawingml/2006/main" xmlns:r="http://schemas.openxmlformats.org/officeDocument/2006/relationships" xmlns:p="http://schemas.openxmlformats.org/presentationml/2006/main">
  <p:tag name="GENSWF_SLIDE_UID" val="{BD521FDA-E8BB-4C89-9675-EC12354EC157}:3032"/>
</p:tagLst>
</file>

<file path=ppt/tags/tag6.xml><?xml version="1.0" encoding="utf-8"?>
<p:tagLst xmlns:a="http://schemas.openxmlformats.org/drawingml/2006/main" xmlns:r="http://schemas.openxmlformats.org/officeDocument/2006/relationships" xmlns:p="http://schemas.openxmlformats.org/presentationml/2006/main">
  <p:tag name="GENSWF_SLIDE_UID" val="{54B15A0A-964C-42E0-906F-238859838203}:3144"/>
</p:tagLst>
</file>

<file path=ppt/tags/tag7.xml><?xml version="1.0" encoding="utf-8"?>
<p:tagLst xmlns:a="http://schemas.openxmlformats.org/drawingml/2006/main" xmlns:r="http://schemas.openxmlformats.org/officeDocument/2006/relationships" xmlns:p="http://schemas.openxmlformats.org/presentationml/2006/main">
  <p:tag name="GENSWF_SLIDE_UID" val="{1A18D593-D8F4-4222-9DCB-0C8F4B5A337C}:3145"/>
</p:tagLst>
</file>

<file path=ppt/tags/tag8.xml><?xml version="1.0" encoding="utf-8"?>
<p:tagLst xmlns:a="http://schemas.openxmlformats.org/drawingml/2006/main" xmlns:r="http://schemas.openxmlformats.org/officeDocument/2006/relationships" xmlns:p="http://schemas.openxmlformats.org/presentationml/2006/main">
  <p:tag name="GENSWF_SLIDE_UID" val="{55D363B1-A077-46D8-93A4-706146A5C4E4}:3146"/>
</p:tagLst>
</file>

<file path=ppt/tags/tag9.xml><?xml version="1.0" encoding="utf-8"?>
<p:tagLst xmlns:a="http://schemas.openxmlformats.org/drawingml/2006/main" xmlns:r="http://schemas.openxmlformats.org/officeDocument/2006/relationships" xmlns:p="http://schemas.openxmlformats.org/presentationml/2006/main">
  <p:tag name="GENSWF_SLIDE_UID" val="{2A8465BE-66AE-4CD0-9EC2-C5417FE37AA9}:3033"/>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5547</TotalTime>
  <Words>763</Words>
  <Application>Microsoft Office PowerPoint</Application>
  <PresentationFormat>Widescreen</PresentationFormat>
  <Paragraphs>80</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 HOC 3 - BAI (7) SẮP XẾP ĐỂ DỄ TÌM</dc:title>
  <dc:creator>Uyen Uyen</dc:creator>
  <cp:lastModifiedBy>Văn Ngọ</cp:lastModifiedBy>
  <cp:revision>186</cp:revision>
  <dcterms:created xsi:type="dcterms:W3CDTF">2021-11-14T08:33:55Z</dcterms:created>
  <dcterms:modified xsi:type="dcterms:W3CDTF">2024-05-25T06:53:31Z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2024-05-25T06:53:08Z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cc0cbe3d-08f6-479b-9906-bdac08861b8a</vt:lpwstr>
  </property>
  <property fmtid="{D5CDD505-2E9C-101B-9397-08002B2CF9AE}" pid="7" name="MSIP_Label_defa4170-0d19-0005-0004-bc88714345d2_ActionId">
    <vt:lpwstr>2ec39e15-ae77-4f1e-a9b3-caaa025c9c3d</vt:lpwstr>
  </property>
  <property fmtid="{D5CDD505-2E9C-101B-9397-08002B2CF9AE}" pid="8" name="MSIP_Label_defa4170-0d19-0005-0004-bc88714345d2_ContentBits">
    <vt:lpwstr>0</vt:lpwstr>
  </property>
</Properties>
</file>